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8" r:id="rId7"/>
    <p:sldId id="261" r:id="rId8"/>
    <p:sldId id="262" r:id="rId9"/>
    <p:sldId id="263" r:id="rId10"/>
    <p:sldId id="264" r:id="rId11"/>
    <p:sldId id="265"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97244-E648-C75D-158C-8A7665692DDC}"/>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en-US"/>
              <a:t>Click to edit Master title style</a:t>
            </a:r>
            <a:endParaRPr lang="en-GB"/>
          </a:p>
        </p:txBody>
      </p:sp>
      <p:sp>
        <p:nvSpPr>
          <p:cNvPr id="3" name="Subtitle 2">
            <a:extLst>
              <a:ext uri="{FF2B5EF4-FFF2-40B4-BE49-F238E27FC236}">
                <a16:creationId xmlns:a16="http://schemas.microsoft.com/office/drawing/2014/main" id="{AD661830-FA54-E743-0DF5-F6C8BEF62FFA}"/>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en-US"/>
              <a:t>Click to edit Master subtitle style</a:t>
            </a:r>
            <a:endParaRPr lang="en-GB"/>
          </a:p>
        </p:txBody>
      </p:sp>
      <p:sp>
        <p:nvSpPr>
          <p:cNvPr id="4" name="Date Placeholder 3">
            <a:extLst>
              <a:ext uri="{FF2B5EF4-FFF2-40B4-BE49-F238E27FC236}">
                <a16:creationId xmlns:a16="http://schemas.microsoft.com/office/drawing/2014/main" id="{859EEA9D-E64D-827A-7153-90E23C1487F9}"/>
              </a:ext>
            </a:extLst>
          </p:cNvPr>
          <p:cNvSpPr txBox="1">
            <a:spLocks noGrp="1"/>
          </p:cNvSpPr>
          <p:nvPr>
            <p:ph type="dt" sz="half" idx="7"/>
          </p:nvPr>
        </p:nvSpPr>
        <p:spPr>
          <a:xfrm>
            <a:off x="838203" y="6356351"/>
            <a:ext cx="2743200" cy="365129"/>
          </a:xfrm>
        </p:spPr>
        <p:txBody>
          <a:bodyPr/>
          <a:lstStyle>
            <a:lvl1pPr>
              <a:defRPr/>
            </a:lvl1pPr>
          </a:lstStyle>
          <a:p>
            <a:pPr lvl="0"/>
            <a:fld id="{3995C2EF-BBA2-45C6-A741-D1964898B262}" type="datetime1">
              <a:rPr lang="en-GB"/>
              <a:pPr lvl="0"/>
              <a:t>18/05/2026</a:t>
            </a:fld>
            <a:endParaRPr lang="en-GB"/>
          </a:p>
        </p:txBody>
      </p:sp>
      <p:sp>
        <p:nvSpPr>
          <p:cNvPr id="5" name="Footer Placeholder 4">
            <a:extLst>
              <a:ext uri="{FF2B5EF4-FFF2-40B4-BE49-F238E27FC236}">
                <a16:creationId xmlns:a16="http://schemas.microsoft.com/office/drawing/2014/main" id="{167CD212-0A44-1481-16C9-4C31B1A3993E}"/>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4B3EF468-8773-0194-0BD8-40193EBF1C10}"/>
              </a:ext>
            </a:extLst>
          </p:cNvPr>
          <p:cNvSpPr txBox="1">
            <a:spLocks noGrp="1"/>
          </p:cNvSpPr>
          <p:nvPr>
            <p:ph type="sldNum" sz="quarter" idx="8"/>
          </p:nvPr>
        </p:nvSpPr>
        <p:spPr>
          <a:xfrm>
            <a:off x="8610603" y="6356351"/>
            <a:ext cx="2743200" cy="365129"/>
          </a:xfrm>
        </p:spPr>
        <p:txBody>
          <a:bodyPr/>
          <a:lstStyle>
            <a:lvl1pPr>
              <a:defRPr/>
            </a:lvl1pPr>
          </a:lstStyle>
          <a:p>
            <a:pPr lvl="0"/>
            <a:fld id="{360BCD1B-47DF-40AF-9E14-BDF3191895FF}" type="slidenum">
              <a:t>‹#›</a:t>
            </a:fld>
            <a:endParaRPr lang="en-GB"/>
          </a:p>
        </p:txBody>
      </p:sp>
    </p:spTree>
    <p:extLst>
      <p:ext uri="{BB962C8B-B14F-4D97-AF65-F5344CB8AC3E}">
        <p14:creationId xmlns:p14="http://schemas.microsoft.com/office/powerpoint/2010/main" val="350800137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DE86A4-C66D-32FE-93DA-ADA421C6D1E8}"/>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0642251B-BE1A-C385-5E07-BC84616A7B04}"/>
              </a:ext>
            </a:extLst>
          </p:cNvPr>
          <p:cNvSpPr txBox="1">
            <a:spLocks noGrp="1"/>
          </p:cNvSpPr>
          <p:nvPr>
            <p:ph type="body" orient="vert" idx="1"/>
          </p:nvPr>
        </p:nvSpPr>
        <p:spPr>
          <a:xfrm>
            <a:off x="838203" y="1825627"/>
            <a:ext cx="10515600" cy="435133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017339-FF7A-C13D-A423-A863CA49B885}"/>
              </a:ext>
            </a:extLst>
          </p:cNvPr>
          <p:cNvSpPr txBox="1">
            <a:spLocks noGrp="1"/>
          </p:cNvSpPr>
          <p:nvPr>
            <p:ph type="dt" sz="half" idx="7"/>
          </p:nvPr>
        </p:nvSpPr>
        <p:spPr>
          <a:xfrm>
            <a:off x="838203" y="6356351"/>
            <a:ext cx="2743200" cy="365129"/>
          </a:xfrm>
        </p:spPr>
        <p:txBody>
          <a:bodyPr/>
          <a:lstStyle>
            <a:lvl1pPr>
              <a:defRPr/>
            </a:lvl1pPr>
          </a:lstStyle>
          <a:p>
            <a:pPr lvl="0"/>
            <a:fld id="{C11C4E88-B00E-43B2-AFF2-B1B72DC783CA}" type="datetime1">
              <a:rPr lang="en-GB"/>
              <a:pPr lvl="0"/>
              <a:t>18/05/2026</a:t>
            </a:fld>
            <a:endParaRPr lang="en-GB"/>
          </a:p>
        </p:txBody>
      </p:sp>
      <p:sp>
        <p:nvSpPr>
          <p:cNvPr id="5" name="Footer Placeholder 4">
            <a:extLst>
              <a:ext uri="{FF2B5EF4-FFF2-40B4-BE49-F238E27FC236}">
                <a16:creationId xmlns:a16="http://schemas.microsoft.com/office/drawing/2014/main" id="{F55C7704-7261-FFF4-C6DE-8762292EE67F}"/>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A5A8C5FA-4F87-F758-487A-64D21FCC4790}"/>
              </a:ext>
            </a:extLst>
          </p:cNvPr>
          <p:cNvSpPr txBox="1">
            <a:spLocks noGrp="1"/>
          </p:cNvSpPr>
          <p:nvPr>
            <p:ph type="sldNum" sz="quarter" idx="8"/>
          </p:nvPr>
        </p:nvSpPr>
        <p:spPr>
          <a:xfrm>
            <a:off x="8610603" y="6356351"/>
            <a:ext cx="2743200" cy="365129"/>
          </a:xfrm>
        </p:spPr>
        <p:txBody>
          <a:bodyPr/>
          <a:lstStyle>
            <a:lvl1pPr>
              <a:defRPr/>
            </a:lvl1pPr>
          </a:lstStyle>
          <a:p>
            <a:pPr lvl="0"/>
            <a:fld id="{24004C8A-98C5-4356-A620-B92038F4D4D1}" type="slidenum">
              <a:t>‹#›</a:t>
            </a:fld>
            <a:endParaRPr lang="en-GB"/>
          </a:p>
        </p:txBody>
      </p:sp>
    </p:spTree>
    <p:extLst>
      <p:ext uri="{BB962C8B-B14F-4D97-AF65-F5344CB8AC3E}">
        <p14:creationId xmlns:p14="http://schemas.microsoft.com/office/powerpoint/2010/main" val="1481145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20D4DB-1420-B5C0-DEA6-473B72D93B61}"/>
              </a:ext>
            </a:extLst>
          </p:cNvPr>
          <p:cNvSpPr txBox="1">
            <a:spLocks noGrp="1"/>
          </p:cNvSpPr>
          <p:nvPr>
            <p:ph type="title" orient="vert"/>
          </p:nvPr>
        </p:nvSpPr>
        <p:spPr>
          <a:xfrm>
            <a:off x="8724903" y="365129"/>
            <a:ext cx="2628899" cy="5811834"/>
          </a:xfrm>
        </p:spPr>
        <p:txBody>
          <a:bodyPr vert="eaVert"/>
          <a:lstStyle>
            <a:lvl1pPr>
              <a:defRPr/>
            </a:lvl1pPr>
          </a:lstStyle>
          <a:p>
            <a:pPr lvl="0"/>
            <a:r>
              <a:rPr lang="en-US"/>
              <a:t>Click to edit Master title style</a:t>
            </a:r>
            <a:endParaRPr lang="en-GB"/>
          </a:p>
        </p:txBody>
      </p:sp>
      <p:sp>
        <p:nvSpPr>
          <p:cNvPr id="3" name="Vertical Text Placeholder 2">
            <a:extLst>
              <a:ext uri="{FF2B5EF4-FFF2-40B4-BE49-F238E27FC236}">
                <a16:creationId xmlns:a16="http://schemas.microsoft.com/office/drawing/2014/main" id="{87C660DF-7B7D-01B9-6D37-69310BC801CE}"/>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6A2FA6-8F5A-022D-D0BA-6BEFC1E61819}"/>
              </a:ext>
            </a:extLst>
          </p:cNvPr>
          <p:cNvSpPr txBox="1">
            <a:spLocks noGrp="1"/>
          </p:cNvSpPr>
          <p:nvPr>
            <p:ph type="dt" sz="half" idx="7"/>
          </p:nvPr>
        </p:nvSpPr>
        <p:spPr>
          <a:xfrm>
            <a:off x="838203" y="6356351"/>
            <a:ext cx="2743200" cy="365129"/>
          </a:xfrm>
        </p:spPr>
        <p:txBody>
          <a:bodyPr/>
          <a:lstStyle>
            <a:lvl1pPr>
              <a:defRPr/>
            </a:lvl1pPr>
          </a:lstStyle>
          <a:p>
            <a:pPr lvl="0"/>
            <a:fld id="{AEED2CBE-38A7-4ADF-AF29-0F96C964BC40}" type="datetime1">
              <a:rPr lang="en-GB"/>
              <a:pPr lvl="0"/>
              <a:t>18/05/2026</a:t>
            </a:fld>
            <a:endParaRPr lang="en-GB"/>
          </a:p>
        </p:txBody>
      </p:sp>
      <p:sp>
        <p:nvSpPr>
          <p:cNvPr id="5" name="Footer Placeholder 4">
            <a:extLst>
              <a:ext uri="{FF2B5EF4-FFF2-40B4-BE49-F238E27FC236}">
                <a16:creationId xmlns:a16="http://schemas.microsoft.com/office/drawing/2014/main" id="{71E58907-25B8-1D7C-1D27-3A70DFE83D0F}"/>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029FD49F-EAF4-5025-696E-2535E52E9122}"/>
              </a:ext>
            </a:extLst>
          </p:cNvPr>
          <p:cNvSpPr txBox="1">
            <a:spLocks noGrp="1"/>
          </p:cNvSpPr>
          <p:nvPr>
            <p:ph type="sldNum" sz="quarter" idx="8"/>
          </p:nvPr>
        </p:nvSpPr>
        <p:spPr>
          <a:xfrm>
            <a:off x="8610603" y="6356351"/>
            <a:ext cx="2743200" cy="365129"/>
          </a:xfrm>
        </p:spPr>
        <p:txBody>
          <a:bodyPr/>
          <a:lstStyle>
            <a:lvl1pPr>
              <a:defRPr/>
            </a:lvl1pPr>
          </a:lstStyle>
          <a:p>
            <a:pPr lvl="0"/>
            <a:fld id="{150E90AC-C1A1-4C45-82D8-3B4491F88E2F}" type="slidenum">
              <a:t>‹#›</a:t>
            </a:fld>
            <a:endParaRPr lang="en-GB"/>
          </a:p>
        </p:txBody>
      </p:sp>
    </p:spTree>
    <p:extLst>
      <p:ext uri="{BB962C8B-B14F-4D97-AF65-F5344CB8AC3E}">
        <p14:creationId xmlns:p14="http://schemas.microsoft.com/office/powerpoint/2010/main" val="112023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8239-0C11-382E-0679-FF89341C611E}"/>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D9FCEA34-01E5-A412-962A-77D4637D406D}"/>
              </a:ext>
            </a:extLst>
          </p:cNvPr>
          <p:cNvSpPr txBox="1">
            <a:spLocks noGrp="1"/>
          </p:cNvSpPr>
          <p:nvPr>
            <p:ph idx="1"/>
          </p:nvPr>
        </p:nvSpPr>
        <p:spPr>
          <a:xfrm>
            <a:off x="838203" y="1825627"/>
            <a:ext cx="10515600"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48844F-3894-AC56-7E7A-431EE3F631CE}"/>
              </a:ext>
            </a:extLst>
          </p:cNvPr>
          <p:cNvSpPr txBox="1">
            <a:spLocks noGrp="1"/>
          </p:cNvSpPr>
          <p:nvPr>
            <p:ph type="dt" sz="half" idx="7"/>
          </p:nvPr>
        </p:nvSpPr>
        <p:spPr>
          <a:xfrm>
            <a:off x="838203" y="6356351"/>
            <a:ext cx="2743200" cy="365129"/>
          </a:xfrm>
        </p:spPr>
        <p:txBody>
          <a:bodyPr/>
          <a:lstStyle>
            <a:lvl1pPr>
              <a:defRPr/>
            </a:lvl1pPr>
          </a:lstStyle>
          <a:p>
            <a:pPr lvl="0"/>
            <a:fld id="{DEB1D6DA-A908-4769-91CD-A5BD57588EEE}" type="datetime1">
              <a:rPr lang="en-GB"/>
              <a:pPr lvl="0"/>
              <a:t>18/05/2026</a:t>
            </a:fld>
            <a:endParaRPr lang="en-GB"/>
          </a:p>
        </p:txBody>
      </p:sp>
      <p:sp>
        <p:nvSpPr>
          <p:cNvPr id="5" name="Footer Placeholder 4">
            <a:extLst>
              <a:ext uri="{FF2B5EF4-FFF2-40B4-BE49-F238E27FC236}">
                <a16:creationId xmlns:a16="http://schemas.microsoft.com/office/drawing/2014/main" id="{ECDFC66E-ECF4-AEE2-5B4F-B926C4984FD2}"/>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570402A5-C5CB-277E-BAEE-775253B0FE56}"/>
              </a:ext>
            </a:extLst>
          </p:cNvPr>
          <p:cNvSpPr txBox="1">
            <a:spLocks noGrp="1"/>
          </p:cNvSpPr>
          <p:nvPr>
            <p:ph type="sldNum" sz="quarter" idx="8"/>
          </p:nvPr>
        </p:nvSpPr>
        <p:spPr>
          <a:xfrm>
            <a:off x="8610603" y="6356351"/>
            <a:ext cx="2743200" cy="365129"/>
          </a:xfrm>
        </p:spPr>
        <p:txBody>
          <a:bodyPr/>
          <a:lstStyle>
            <a:lvl1pPr>
              <a:defRPr/>
            </a:lvl1pPr>
          </a:lstStyle>
          <a:p>
            <a:pPr lvl="0"/>
            <a:fld id="{52B02E7B-EF21-4363-894A-9E8A7CC7DC82}" type="slidenum">
              <a:t>‹#›</a:t>
            </a:fld>
            <a:endParaRPr lang="en-GB"/>
          </a:p>
        </p:txBody>
      </p:sp>
    </p:spTree>
    <p:extLst>
      <p:ext uri="{BB962C8B-B14F-4D97-AF65-F5344CB8AC3E}">
        <p14:creationId xmlns:p14="http://schemas.microsoft.com/office/powerpoint/2010/main" val="69267218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14934-585F-5BAE-CCB0-2F91429F14D8}"/>
              </a:ext>
            </a:extLst>
          </p:cNvPr>
          <p:cNvSpPr txBox="1">
            <a:spLocks noGrp="1"/>
          </p:cNvSpPr>
          <p:nvPr>
            <p:ph type="title"/>
          </p:nvPr>
        </p:nvSpPr>
        <p:spPr>
          <a:xfrm>
            <a:off x="831847" y="1709735"/>
            <a:ext cx="10515600" cy="2852735"/>
          </a:xfrm>
        </p:spPr>
        <p:txBody>
          <a:bodyPr anchor="b"/>
          <a:lstStyle>
            <a:lvl1pPr>
              <a:defRPr sz="6000"/>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DB60C708-26C6-DD5F-B73E-9BC2FF7C8A62}"/>
              </a:ext>
            </a:extLst>
          </p:cNvPr>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en-US"/>
              <a:t>Click to edit Master text styles</a:t>
            </a:r>
          </a:p>
        </p:txBody>
      </p:sp>
      <p:sp>
        <p:nvSpPr>
          <p:cNvPr id="4" name="Date Placeholder 3">
            <a:extLst>
              <a:ext uri="{FF2B5EF4-FFF2-40B4-BE49-F238E27FC236}">
                <a16:creationId xmlns:a16="http://schemas.microsoft.com/office/drawing/2014/main" id="{2B8DDCBF-EED2-6EDD-9E24-FECD35908B7E}"/>
              </a:ext>
            </a:extLst>
          </p:cNvPr>
          <p:cNvSpPr txBox="1">
            <a:spLocks noGrp="1"/>
          </p:cNvSpPr>
          <p:nvPr>
            <p:ph type="dt" sz="half" idx="7"/>
          </p:nvPr>
        </p:nvSpPr>
        <p:spPr>
          <a:xfrm>
            <a:off x="838203" y="6356351"/>
            <a:ext cx="2743200" cy="365129"/>
          </a:xfrm>
        </p:spPr>
        <p:txBody>
          <a:bodyPr/>
          <a:lstStyle>
            <a:lvl1pPr>
              <a:defRPr/>
            </a:lvl1pPr>
          </a:lstStyle>
          <a:p>
            <a:pPr lvl="0"/>
            <a:fld id="{99FC60EE-10C6-47A1-BDB5-3344F1FE3C43}" type="datetime1">
              <a:rPr lang="en-GB"/>
              <a:pPr lvl="0"/>
              <a:t>18/05/2026</a:t>
            </a:fld>
            <a:endParaRPr lang="en-GB"/>
          </a:p>
        </p:txBody>
      </p:sp>
      <p:sp>
        <p:nvSpPr>
          <p:cNvPr id="5" name="Footer Placeholder 4">
            <a:extLst>
              <a:ext uri="{FF2B5EF4-FFF2-40B4-BE49-F238E27FC236}">
                <a16:creationId xmlns:a16="http://schemas.microsoft.com/office/drawing/2014/main" id="{D1093A70-5B78-925A-E97C-53ADDE9D918D}"/>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FB561030-32CD-3F71-1897-53B561DB9FF3}"/>
              </a:ext>
            </a:extLst>
          </p:cNvPr>
          <p:cNvSpPr txBox="1">
            <a:spLocks noGrp="1"/>
          </p:cNvSpPr>
          <p:nvPr>
            <p:ph type="sldNum" sz="quarter" idx="8"/>
          </p:nvPr>
        </p:nvSpPr>
        <p:spPr>
          <a:xfrm>
            <a:off x="8610603" y="6356351"/>
            <a:ext cx="2743200" cy="365129"/>
          </a:xfrm>
        </p:spPr>
        <p:txBody>
          <a:bodyPr/>
          <a:lstStyle>
            <a:lvl1pPr>
              <a:defRPr/>
            </a:lvl1pPr>
          </a:lstStyle>
          <a:p>
            <a:pPr lvl="0"/>
            <a:fld id="{1353498B-A9D9-4D7B-919E-D2A627B44481}" type="slidenum">
              <a:t>‹#›</a:t>
            </a:fld>
            <a:endParaRPr lang="en-GB"/>
          </a:p>
        </p:txBody>
      </p:sp>
    </p:spTree>
    <p:extLst>
      <p:ext uri="{BB962C8B-B14F-4D97-AF65-F5344CB8AC3E}">
        <p14:creationId xmlns:p14="http://schemas.microsoft.com/office/powerpoint/2010/main" val="301497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6B65C-9807-AD6D-330F-7C2AF8147293}"/>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6A44DC36-E02F-A45B-E12E-2E9C5305BFEA}"/>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75558E-06CA-B2E6-CCE4-705E831DB6A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973C3F-147D-6F90-A272-D0F3DE5A0E4B}"/>
              </a:ext>
            </a:extLst>
          </p:cNvPr>
          <p:cNvSpPr txBox="1">
            <a:spLocks noGrp="1"/>
          </p:cNvSpPr>
          <p:nvPr>
            <p:ph type="dt" sz="half" idx="7"/>
          </p:nvPr>
        </p:nvSpPr>
        <p:spPr>
          <a:xfrm>
            <a:off x="838203" y="6356351"/>
            <a:ext cx="2743200" cy="365129"/>
          </a:xfrm>
        </p:spPr>
        <p:txBody>
          <a:bodyPr/>
          <a:lstStyle>
            <a:lvl1pPr>
              <a:defRPr/>
            </a:lvl1pPr>
          </a:lstStyle>
          <a:p>
            <a:pPr lvl="0"/>
            <a:fld id="{F1932E62-F45E-48D9-ADC0-1CE05D3C86FB}" type="datetime1">
              <a:rPr lang="en-GB"/>
              <a:pPr lvl="0"/>
              <a:t>18/05/2026</a:t>
            </a:fld>
            <a:endParaRPr lang="en-GB"/>
          </a:p>
        </p:txBody>
      </p:sp>
      <p:sp>
        <p:nvSpPr>
          <p:cNvPr id="6" name="Footer Placeholder 5">
            <a:extLst>
              <a:ext uri="{FF2B5EF4-FFF2-40B4-BE49-F238E27FC236}">
                <a16:creationId xmlns:a16="http://schemas.microsoft.com/office/drawing/2014/main" id="{578287AE-40D3-BBB6-CCEE-6EE6AFFEF038}"/>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04C10F17-19C8-EF41-A975-C9027B230A57}"/>
              </a:ext>
            </a:extLst>
          </p:cNvPr>
          <p:cNvSpPr txBox="1">
            <a:spLocks noGrp="1"/>
          </p:cNvSpPr>
          <p:nvPr>
            <p:ph type="sldNum" sz="quarter" idx="8"/>
          </p:nvPr>
        </p:nvSpPr>
        <p:spPr>
          <a:xfrm>
            <a:off x="8610603" y="6356351"/>
            <a:ext cx="2743200" cy="365129"/>
          </a:xfrm>
        </p:spPr>
        <p:txBody>
          <a:bodyPr/>
          <a:lstStyle>
            <a:lvl1pPr>
              <a:defRPr/>
            </a:lvl1pPr>
          </a:lstStyle>
          <a:p>
            <a:pPr lvl="0"/>
            <a:fld id="{36E493FB-1912-46AA-AD65-9F50B3A1F28A}" type="slidenum">
              <a:t>‹#›</a:t>
            </a:fld>
            <a:endParaRPr lang="en-GB"/>
          </a:p>
        </p:txBody>
      </p:sp>
    </p:spTree>
    <p:extLst>
      <p:ext uri="{BB962C8B-B14F-4D97-AF65-F5344CB8AC3E}">
        <p14:creationId xmlns:p14="http://schemas.microsoft.com/office/powerpoint/2010/main" val="185973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57E3A-F152-A932-1BBC-2F516D837579}"/>
              </a:ext>
            </a:extLst>
          </p:cNvPr>
          <p:cNvSpPr txBox="1">
            <a:spLocks noGrp="1"/>
          </p:cNvSpPr>
          <p:nvPr>
            <p:ph type="title"/>
          </p:nvPr>
        </p:nvSpPr>
        <p:spPr>
          <a:xfrm>
            <a:off x="839784" y="365129"/>
            <a:ext cx="10515600" cy="1325559"/>
          </a:xfrm>
        </p:spPr>
        <p:txBody>
          <a:bodyPr/>
          <a:lstStyle>
            <a:lvl1pPr>
              <a:defRPr/>
            </a:lvl1p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DDFE0375-2C64-41AB-3E76-CCBD5C98D21A}"/>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en-US"/>
              <a:t>Click to edit Master text styles</a:t>
            </a:r>
          </a:p>
        </p:txBody>
      </p:sp>
      <p:sp>
        <p:nvSpPr>
          <p:cNvPr id="4" name="Content Placeholder 3">
            <a:extLst>
              <a:ext uri="{FF2B5EF4-FFF2-40B4-BE49-F238E27FC236}">
                <a16:creationId xmlns:a16="http://schemas.microsoft.com/office/drawing/2014/main" id="{0DFB2B3F-B8CB-5F29-9F44-ACDC26D041A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B56C10B-8627-2F3F-CF3B-C84C8848303D}"/>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en-US"/>
              <a:t>Click to edit Master text styles</a:t>
            </a:r>
          </a:p>
        </p:txBody>
      </p:sp>
      <p:sp>
        <p:nvSpPr>
          <p:cNvPr id="6" name="Content Placeholder 5">
            <a:extLst>
              <a:ext uri="{FF2B5EF4-FFF2-40B4-BE49-F238E27FC236}">
                <a16:creationId xmlns:a16="http://schemas.microsoft.com/office/drawing/2014/main" id="{56A710D9-3CC7-49BD-1335-277ABC80F9E7}"/>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BB17376-B831-092A-2E05-A6F6B0A7AB4B}"/>
              </a:ext>
            </a:extLst>
          </p:cNvPr>
          <p:cNvSpPr txBox="1">
            <a:spLocks noGrp="1"/>
          </p:cNvSpPr>
          <p:nvPr>
            <p:ph type="dt" sz="half" idx="7"/>
          </p:nvPr>
        </p:nvSpPr>
        <p:spPr>
          <a:xfrm>
            <a:off x="838203" y="6356351"/>
            <a:ext cx="2743200" cy="365129"/>
          </a:xfrm>
        </p:spPr>
        <p:txBody>
          <a:bodyPr/>
          <a:lstStyle>
            <a:lvl1pPr>
              <a:defRPr/>
            </a:lvl1pPr>
          </a:lstStyle>
          <a:p>
            <a:pPr lvl="0"/>
            <a:fld id="{E294BF9E-5C4E-4A36-9CD8-2F69ACFF42D8}" type="datetime1">
              <a:rPr lang="en-GB"/>
              <a:pPr lvl="0"/>
              <a:t>18/05/2026</a:t>
            </a:fld>
            <a:endParaRPr lang="en-GB"/>
          </a:p>
        </p:txBody>
      </p:sp>
      <p:sp>
        <p:nvSpPr>
          <p:cNvPr id="8" name="Footer Placeholder 7">
            <a:extLst>
              <a:ext uri="{FF2B5EF4-FFF2-40B4-BE49-F238E27FC236}">
                <a16:creationId xmlns:a16="http://schemas.microsoft.com/office/drawing/2014/main" id="{73528A5A-5690-F1C7-040A-7EB38A0D517D}"/>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79EE395D-589E-7DDA-2FDD-9E8AC84469F0}"/>
              </a:ext>
            </a:extLst>
          </p:cNvPr>
          <p:cNvSpPr txBox="1">
            <a:spLocks noGrp="1"/>
          </p:cNvSpPr>
          <p:nvPr>
            <p:ph type="sldNum" sz="quarter" idx="8"/>
          </p:nvPr>
        </p:nvSpPr>
        <p:spPr>
          <a:xfrm>
            <a:off x="8610603" y="6356351"/>
            <a:ext cx="2743200" cy="365129"/>
          </a:xfrm>
        </p:spPr>
        <p:txBody>
          <a:bodyPr/>
          <a:lstStyle>
            <a:lvl1pPr>
              <a:defRPr/>
            </a:lvl1pPr>
          </a:lstStyle>
          <a:p>
            <a:pPr lvl="0"/>
            <a:fld id="{B2415978-C445-4016-A15C-6EBC1EA416B6}" type="slidenum">
              <a:t>‹#›</a:t>
            </a:fld>
            <a:endParaRPr lang="en-GB"/>
          </a:p>
        </p:txBody>
      </p:sp>
    </p:spTree>
    <p:extLst>
      <p:ext uri="{BB962C8B-B14F-4D97-AF65-F5344CB8AC3E}">
        <p14:creationId xmlns:p14="http://schemas.microsoft.com/office/powerpoint/2010/main" val="269011483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9AF7F-AD9D-BB0E-0614-94379448FC56}"/>
              </a:ext>
            </a:extLst>
          </p:cNvPr>
          <p:cNvSpPr txBox="1">
            <a:spLocks noGrp="1"/>
          </p:cNvSpPr>
          <p:nvPr>
            <p:ph type="title"/>
          </p:nvPr>
        </p:nvSpPr>
        <p:spPr>
          <a:xfrm>
            <a:off x="838203" y="365129"/>
            <a:ext cx="10515600" cy="1325559"/>
          </a:xfrm>
        </p:spPr>
        <p:txBody>
          <a:bodyPr/>
          <a:lstStyle>
            <a:lvl1pPr>
              <a:defRPr/>
            </a:lvl1pPr>
          </a:lstStyle>
          <a:p>
            <a:pPr lvl="0"/>
            <a:r>
              <a:rPr lang="en-US"/>
              <a:t>Click to edit Master title style</a:t>
            </a:r>
            <a:endParaRPr lang="en-GB"/>
          </a:p>
        </p:txBody>
      </p:sp>
      <p:sp>
        <p:nvSpPr>
          <p:cNvPr id="3" name="Date Placeholder 2">
            <a:extLst>
              <a:ext uri="{FF2B5EF4-FFF2-40B4-BE49-F238E27FC236}">
                <a16:creationId xmlns:a16="http://schemas.microsoft.com/office/drawing/2014/main" id="{A17BE3A9-3494-703E-BEEB-B3AA7C1FBD5E}"/>
              </a:ext>
            </a:extLst>
          </p:cNvPr>
          <p:cNvSpPr txBox="1">
            <a:spLocks noGrp="1"/>
          </p:cNvSpPr>
          <p:nvPr>
            <p:ph type="dt" sz="half" idx="7"/>
          </p:nvPr>
        </p:nvSpPr>
        <p:spPr>
          <a:xfrm>
            <a:off x="838203" y="6356351"/>
            <a:ext cx="2743200" cy="365129"/>
          </a:xfrm>
        </p:spPr>
        <p:txBody>
          <a:bodyPr/>
          <a:lstStyle>
            <a:lvl1pPr>
              <a:defRPr/>
            </a:lvl1pPr>
          </a:lstStyle>
          <a:p>
            <a:pPr lvl="0"/>
            <a:fld id="{DBC11031-5169-40A2-9888-985CCA31C334}" type="datetime1">
              <a:rPr lang="en-GB"/>
              <a:pPr lvl="0"/>
              <a:t>18/05/2026</a:t>
            </a:fld>
            <a:endParaRPr lang="en-GB"/>
          </a:p>
        </p:txBody>
      </p:sp>
      <p:sp>
        <p:nvSpPr>
          <p:cNvPr id="4" name="Footer Placeholder 3">
            <a:extLst>
              <a:ext uri="{FF2B5EF4-FFF2-40B4-BE49-F238E27FC236}">
                <a16:creationId xmlns:a16="http://schemas.microsoft.com/office/drawing/2014/main" id="{899CA390-6017-DDE7-E6DA-1EE169531BD5}"/>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400DA438-85AF-C591-753B-3832485B2DC4}"/>
              </a:ext>
            </a:extLst>
          </p:cNvPr>
          <p:cNvSpPr txBox="1">
            <a:spLocks noGrp="1"/>
          </p:cNvSpPr>
          <p:nvPr>
            <p:ph type="sldNum" sz="quarter" idx="8"/>
          </p:nvPr>
        </p:nvSpPr>
        <p:spPr>
          <a:xfrm>
            <a:off x="8610603" y="6356351"/>
            <a:ext cx="2743200" cy="365129"/>
          </a:xfrm>
        </p:spPr>
        <p:txBody>
          <a:bodyPr/>
          <a:lstStyle>
            <a:lvl1pPr>
              <a:defRPr/>
            </a:lvl1pPr>
          </a:lstStyle>
          <a:p>
            <a:pPr lvl="0"/>
            <a:fld id="{061C8552-CCDD-4894-98E8-9D9D6770030A}" type="slidenum">
              <a:t>‹#›</a:t>
            </a:fld>
            <a:endParaRPr lang="en-GB"/>
          </a:p>
        </p:txBody>
      </p:sp>
    </p:spTree>
    <p:extLst>
      <p:ext uri="{BB962C8B-B14F-4D97-AF65-F5344CB8AC3E}">
        <p14:creationId xmlns:p14="http://schemas.microsoft.com/office/powerpoint/2010/main" val="266930123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3C1AA6-F846-AEF5-E08D-8013DB75531B}"/>
              </a:ext>
            </a:extLst>
          </p:cNvPr>
          <p:cNvSpPr txBox="1">
            <a:spLocks noGrp="1"/>
          </p:cNvSpPr>
          <p:nvPr>
            <p:ph type="dt" sz="half" idx="7"/>
          </p:nvPr>
        </p:nvSpPr>
        <p:spPr>
          <a:xfrm>
            <a:off x="838203" y="6356351"/>
            <a:ext cx="2743200" cy="365129"/>
          </a:xfrm>
        </p:spPr>
        <p:txBody>
          <a:bodyPr/>
          <a:lstStyle>
            <a:lvl1pPr>
              <a:defRPr/>
            </a:lvl1pPr>
          </a:lstStyle>
          <a:p>
            <a:pPr lvl="0"/>
            <a:fld id="{6F73026A-A1FD-4DD7-B448-785C04671B11}" type="datetime1">
              <a:rPr lang="en-GB"/>
              <a:pPr lvl="0"/>
              <a:t>18/05/2026</a:t>
            </a:fld>
            <a:endParaRPr lang="en-GB"/>
          </a:p>
        </p:txBody>
      </p:sp>
      <p:sp>
        <p:nvSpPr>
          <p:cNvPr id="3" name="Footer Placeholder 2">
            <a:extLst>
              <a:ext uri="{FF2B5EF4-FFF2-40B4-BE49-F238E27FC236}">
                <a16:creationId xmlns:a16="http://schemas.microsoft.com/office/drawing/2014/main" id="{9FF6BBCE-BC42-7A1D-5BC6-136BE4AF0D1E}"/>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26CE22C4-CA1B-B834-1491-F9189E84BD62}"/>
              </a:ext>
            </a:extLst>
          </p:cNvPr>
          <p:cNvSpPr txBox="1">
            <a:spLocks noGrp="1"/>
          </p:cNvSpPr>
          <p:nvPr>
            <p:ph type="sldNum" sz="quarter" idx="8"/>
          </p:nvPr>
        </p:nvSpPr>
        <p:spPr>
          <a:xfrm>
            <a:off x="8610603" y="6356351"/>
            <a:ext cx="2743200" cy="365129"/>
          </a:xfrm>
        </p:spPr>
        <p:txBody>
          <a:bodyPr/>
          <a:lstStyle>
            <a:lvl1pPr>
              <a:defRPr/>
            </a:lvl1pPr>
          </a:lstStyle>
          <a:p>
            <a:pPr lvl="0"/>
            <a:fld id="{FB158A4E-1D38-41D5-AF68-BE23A9EBBB8C}" type="slidenum">
              <a:t>‹#›</a:t>
            </a:fld>
            <a:endParaRPr lang="en-GB"/>
          </a:p>
        </p:txBody>
      </p:sp>
    </p:spTree>
    <p:extLst>
      <p:ext uri="{BB962C8B-B14F-4D97-AF65-F5344CB8AC3E}">
        <p14:creationId xmlns:p14="http://schemas.microsoft.com/office/powerpoint/2010/main" val="1511554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450C5-48D7-D7E4-3B0A-7CB5385EC423}"/>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Content Placeholder 2">
            <a:extLst>
              <a:ext uri="{FF2B5EF4-FFF2-40B4-BE49-F238E27FC236}">
                <a16:creationId xmlns:a16="http://schemas.microsoft.com/office/drawing/2014/main" id="{772B2D95-1056-D5E2-A98A-5BA4CB07B835}"/>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2056063-6273-B375-3BB8-3562134A3740}"/>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3D261F4D-1E18-F1A2-430D-5BF5747312E0}"/>
              </a:ext>
            </a:extLst>
          </p:cNvPr>
          <p:cNvSpPr txBox="1">
            <a:spLocks noGrp="1"/>
          </p:cNvSpPr>
          <p:nvPr>
            <p:ph type="dt" sz="half" idx="7"/>
          </p:nvPr>
        </p:nvSpPr>
        <p:spPr>
          <a:xfrm>
            <a:off x="838203" y="6356351"/>
            <a:ext cx="2743200" cy="365129"/>
          </a:xfrm>
        </p:spPr>
        <p:txBody>
          <a:bodyPr/>
          <a:lstStyle>
            <a:lvl1pPr>
              <a:defRPr/>
            </a:lvl1pPr>
          </a:lstStyle>
          <a:p>
            <a:pPr lvl="0"/>
            <a:fld id="{3289889A-EB15-46AD-9771-DC833FF489B1}" type="datetime1">
              <a:rPr lang="en-GB"/>
              <a:pPr lvl="0"/>
              <a:t>18/05/2026</a:t>
            </a:fld>
            <a:endParaRPr lang="en-GB"/>
          </a:p>
        </p:txBody>
      </p:sp>
      <p:sp>
        <p:nvSpPr>
          <p:cNvPr id="6" name="Footer Placeholder 5">
            <a:extLst>
              <a:ext uri="{FF2B5EF4-FFF2-40B4-BE49-F238E27FC236}">
                <a16:creationId xmlns:a16="http://schemas.microsoft.com/office/drawing/2014/main" id="{44413FE1-9C9A-1DCC-D49C-4BC0339E3F18}"/>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19280697-2EF5-939F-0EA7-43ADC92B54A1}"/>
              </a:ext>
            </a:extLst>
          </p:cNvPr>
          <p:cNvSpPr txBox="1">
            <a:spLocks noGrp="1"/>
          </p:cNvSpPr>
          <p:nvPr>
            <p:ph type="sldNum" sz="quarter" idx="8"/>
          </p:nvPr>
        </p:nvSpPr>
        <p:spPr>
          <a:xfrm>
            <a:off x="8610603" y="6356351"/>
            <a:ext cx="2743200" cy="365129"/>
          </a:xfrm>
        </p:spPr>
        <p:txBody>
          <a:bodyPr/>
          <a:lstStyle>
            <a:lvl1pPr>
              <a:defRPr/>
            </a:lvl1pPr>
          </a:lstStyle>
          <a:p>
            <a:pPr lvl="0"/>
            <a:fld id="{1E025C4C-63F2-4DFD-AEC6-069C7ECD70BF}" type="slidenum">
              <a:t>‹#›</a:t>
            </a:fld>
            <a:endParaRPr lang="en-GB"/>
          </a:p>
        </p:txBody>
      </p:sp>
    </p:spTree>
    <p:extLst>
      <p:ext uri="{BB962C8B-B14F-4D97-AF65-F5344CB8AC3E}">
        <p14:creationId xmlns:p14="http://schemas.microsoft.com/office/powerpoint/2010/main" val="281803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70E29-6F34-C12C-117C-826A5512A123}"/>
              </a:ext>
            </a:extLst>
          </p:cNvPr>
          <p:cNvSpPr txBox="1">
            <a:spLocks noGrp="1"/>
          </p:cNvSpPr>
          <p:nvPr>
            <p:ph type="title"/>
          </p:nvPr>
        </p:nvSpPr>
        <p:spPr>
          <a:xfrm>
            <a:off x="839784" y="457200"/>
            <a:ext cx="3932240" cy="1600200"/>
          </a:xfrm>
        </p:spPr>
        <p:txBody>
          <a:bodyPr anchor="b"/>
          <a:lstStyle>
            <a:lvl1pPr>
              <a:defRPr sz="3200"/>
            </a:lvl1pPr>
          </a:lstStyle>
          <a:p>
            <a:pPr lvl="0"/>
            <a:r>
              <a:rPr lang="en-US"/>
              <a:t>Click to edit Master title style</a:t>
            </a:r>
            <a:endParaRPr lang="en-GB"/>
          </a:p>
        </p:txBody>
      </p:sp>
      <p:sp>
        <p:nvSpPr>
          <p:cNvPr id="3" name="Picture Placeholder 2">
            <a:extLst>
              <a:ext uri="{FF2B5EF4-FFF2-40B4-BE49-F238E27FC236}">
                <a16:creationId xmlns:a16="http://schemas.microsoft.com/office/drawing/2014/main" id="{967A5508-55A6-EDF8-C743-2A5082C6C533}"/>
              </a:ext>
            </a:extLst>
          </p:cNvPr>
          <p:cNvSpPr txBox="1">
            <a:spLocks noGrp="1"/>
          </p:cNvSpPr>
          <p:nvPr>
            <p:ph type="pic" idx="1"/>
          </p:nvPr>
        </p:nvSpPr>
        <p:spPr>
          <a:xfrm>
            <a:off x="5183184" y="987423"/>
            <a:ext cx="6172200" cy="4873623"/>
          </a:xfrm>
        </p:spPr>
        <p:txBody>
          <a:bodyPr/>
          <a:lstStyle>
            <a:lvl1pPr marL="0" indent="0">
              <a:buNone/>
              <a:defRPr lang="en-GB" sz="3200"/>
            </a:lvl1pPr>
          </a:lstStyle>
          <a:p>
            <a:pPr lvl="0"/>
            <a:endParaRPr lang="en-GB"/>
          </a:p>
        </p:txBody>
      </p:sp>
      <p:sp>
        <p:nvSpPr>
          <p:cNvPr id="4" name="Text Placeholder 3">
            <a:extLst>
              <a:ext uri="{FF2B5EF4-FFF2-40B4-BE49-F238E27FC236}">
                <a16:creationId xmlns:a16="http://schemas.microsoft.com/office/drawing/2014/main" id="{890F3063-8010-E326-9696-805B57F4B73C}"/>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81A37FEA-F0AF-8082-2B96-A7898DA139B1}"/>
              </a:ext>
            </a:extLst>
          </p:cNvPr>
          <p:cNvSpPr txBox="1">
            <a:spLocks noGrp="1"/>
          </p:cNvSpPr>
          <p:nvPr>
            <p:ph type="dt" sz="half" idx="7"/>
          </p:nvPr>
        </p:nvSpPr>
        <p:spPr>
          <a:xfrm>
            <a:off x="838203" y="6356351"/>
            <a:ext cx="2743200" cy="365129"/>
          </a:xfrm>
        </p:spPr>
        <p:txBody>
          <a:bodyPr/>
          <a:lstStyle>
            <a:lvl1pPr>
              <a:defRPr/>
            </a:lvl1pPr>
          </a:lstStyle>
          <a:p>
            <a:pPr lvl="0"/>
            <a:fld id="{9C116048-3476-4024-A8CA-E4C22C91EC40}" type="datetime1">
              <a:rPr lang="en-GB"/>
              <a:pPr lvl="0"/>
              <a:t>18/05/2026</a:t>
            </a:fld>
            <a:endParaRPr lang="en-GB"/>
          </a:p>
        </p:txBody>
      </p:sp>
      <p:sp>
        <p:nvSpPr>
          <p:cNvPr id="6" name="Footer Placeholder 5">
            <a:extLst>
              <a:ext uri="{FF2B5EF4-FFF2-40B4-BE49-F238E27FC236}">
                <a16:creationId xmlns:a16="http://schemas.microsoft.com/office/drawing/2014/main" id="{735B8EC7-FDEF-A963-9C03-E3E1AFD4053A}"/>
              </a:ext>
            </a:extLst>
          </p:cNvPr>
          <p:cNvSpPr txBox="1">
            <a:spLocks noGrp="1"/>
          </p:cNvSpPr>
          <p:nvPr>
            <p:ph type="ftr" sz="quarter" idx="9"/>
          </p:nvPr>
        </p:nvSpPr>
        <p:spPr>
          <a:xfrm>
            <a:off x="4038603" y="6356351"/>
            <a:ext cx="4114800" cy="365129"/>
          </a:xfrm>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5F9A5F94-038A-C860-B46E-B38AD25F8612}"/>
              </a:ext>
            </a:extLst>
          </p:cNvPr>
          <p:cNvSpPr txBox="1">
            <a:spLocks noGrp="1"/>
          </p:cNvSpPr>
          <p:nvPr>
            <p:ph type="sldNum" sz="quarter" idx="8"/>
          </p:nvPr>
        </p:nvSpPr>
        <p:spPr>
          <a:xfrm>
            <a:off x="8610603" y="6356351"/>
            <a:ext cx="2743200" cy="365129"/>
          </a:xfrm>
        </p:spPr>
        <p:txBody>
          <a:bodyPr/>
          <a:lstStyle>
            <a:lvl1pPr>
              <a:defRPr/>
            </a:lvl1pPr>
          </a:lstStyle>
          <a:p>
            <a:pPr lvl="0"/>
            <a:fld id="{8E13C636-2387-4961-883C-5EF2EFB983A9}" type="slidenum">
              <a:t>‹#›</a:t>
            </a:fld>
            <a:endParaRPr lang="en-GB"/>
          </a:p>
        </p:txBody>
      </p:sp>
    </p:spTree>
    <p:extLst>
      <p:ext uri="{BB962C8B-B14F-4D97-AF65-F5344CB8AC3E}">
        <p14:creationId xmlns:p14="http://schemas.microsoft.com/office/powerpoint/2010/main" val="14890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A30F93-8874-2507-8F21-1A1D067A23EC}"/>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en-US"/>
              <a:t>Click to edit Master title style</a:t>
            </a:r>
            <a:endParaRPr lang="en-GB"/>
          </a:p>
        </p:txBody>
      </p:sp>
      <p:sp>
        <p:nvSpPr>
          <p:cNvPr id="3" name="Text Placeholder 2">
            <a:extLst>
              <a:ext uri="{FF2B5EF4-FFF2-40B4-BE49-F238E27FC236}">
                <a16:creationId xmlns:a16="http://schemas.microsoft.com/office/drawing/2014/main" id="{DF1A9867-55CF-49B8-E363-002FE94AB752}"/>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A64D5F-FE42-3CC2-8C92-C5CB1D8C2643}"/>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5D379366-6F7C-45C4-9468-A7E1949F6A23}" type="datetime1">
              <a:rPr lang="en-GB"/>
              <a:pPr lvl="0"/>
              <a:t>18/05/2026</a:t>
            </a:fld>
            <a:endParaRPr lang="en-GB"/>
          </a:p>
        </p:txBody>
      </p:sp>
      <p:sp>
        <p:nvSpPr>
          <p:cNvPr id="5" name="Footer Placeholder 4">
            <a:extLst>
              <a:ext uri="{FF2B5EF4-FFF2-40B4-BE49-F238E27FC236}">
                <a16:creationId xmlns:a16="http://schemas.microsoft.com/office/drawing/2014/main" id="{3C69F0DD-CC15-735A-A187-517AB3BC0F06}"/>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endParaRPr lang="en-GB"/>
          </a:p>
        </p:txBody>
      </p:sp>
      <p:sp>
        <p:nvSpPr>
          <p:cNvPr id="6" name="Slide Number Placeholder 5">
            <a:extLst>
              <a:ext uri="{FF2B5EF4-FFF2-40B4-BE49-F238E27FC236}">
                <a16:creationId xmlns:a16="http://schemas.microsoft.com/office/drawing/2014/main" id="{8E6FAAAA-EE72-9AB7-8907-85C664520051}"/>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lvl="0"/>
            <a:fld id="{D4B58A02-F786-446D-B17C-F2D4BCC35080}" type="slidenum">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en-US"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en-US"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en-US"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en-US"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BD248-A9E4-F4E9-55B7-664E0BD61A3A}"/>
              </a:ext>
            </a:extLst>
          </p:cNvPr>
          <p:cNvSpPr txBox="1">
            <a:spLocks noGrp="1"/>
          </p:cNvSpPr>
          <p:nvPr>
            <p:ph type="ctrTitle"/>
          </p:nvPr>
        </p:nvSpPr>
        <p:spPr>
          <a:xfrm>
            <a:off x="1524003" y="1122361"/>
            <a:ext cx="9144000" cy="2387598"/>
          </a:xfrm>
        </p:spPr>
        <p:txBody>
          <a:bodyPr anchor="ctr"/>
          <a:lstStyle/>
          <a:p>
            <a:pPr lvl="0"/>
            <a:r>
              <a:rPr lang="en-GB">
                <a:latin typeface="Arial Black" pitchFamily="34"/>
              </a:rPr>
              <a:t>Ephesians 5 v 15 - 21</a:t>
            </a:r>
          </a:p>
        </p:txBody>
      </p:sp>
      <p:sp>
        <p:nvSpPr>
          <p:cNvPr id="3" name="Subtitle 2">
            <a:extLst>
              <a:ext uri="{FF2B5EF4-FFF2-40B4-BE49-F238E27FC236}">
                <a16:creationId xmlns:a16="http://schemas.microsoft.com/office/drawing/2014/main" id="{2056EB3B-9311-C718-6445-1DB3ADE50BB7}"/>
              </a:ext>
            </a:extLst>
          </p:cNvPr>
          <p:cNvSpPr txBox="1">
            <a:spLocks noGrp="1"/>
          </p:cNvSpPr>
          <p:nvPr>
            <p:ph type="subTitle" idx="1"/>
          </p:nvPr>
        </p:nvSpPr>
        <p:spPr>
          <a:xfrm>
            <a:off x="1524003" y="3602041"/>
            <a:ext cx="9144000" cy="1655758"/>
          </a:xfrm>
        </p:spPr>
        <p:txBody>
          <a:bodyPr anchor="ctr"/>
          <a:lstStyle/>
          <a:p>
            <a:pPr lvl="0"/>
            <a:r>
              <a:rPr lang="en-GB" sz="4800">
                <a:latin typeface="Arial Black" pitchFamily="34"/>
              </a:rPr>
              <a:t>Live like a King’s Kid!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8FA66-CC27-DCC2-D39D-DB9965A20C32}"/>
              </a:ext>
            </a:extLst>
          </p:cNvPr>
          <p:cNvSpPr txBox="1">
            <a:spLocks noGrp="1"/>
          </p:cNvSpPr>
          <p:nvPr>
            <p:ph type="title"/>
          </p:nvPr>
        </p:nvSpPr>
        <p:spPr>
          <a:xfrm>
            <a:off x="838203" y="365129"/>
            <a:ext cx="10515600" cy="1325559"/>
          </a:xfrm>
        </p:spPr>
        <p:txBody>
          <a:bodyPr/>
          <a:lstStyle/>
          <a:p>
            <a:pPr lvl="0"/>
            <a:r>
              <a:rPr lang="en-GB" sz="6600">
                <a:latin typeface="Bodoni MT" pitchFamily="18"/>
              </a:rPr>
              <a:t>YOU</a:t>
            </a:r>
          </a:p>
        </p:txBody>
      </p:sp>
      <p:sp>
        <p:nvSpPr>
          <p:cNvPr id="3" name="Content Placeholder 2">
            <a:extLst>
              <a:ext uri="{FF2B5EF4-FFF2-40B4-BE49-F238E27FC236}">
                <a16:creationId xmlns:a16="http://schemas.microsoft.com/office/drawing/2014/main" id="{F91C3387-93AD-5DBF-1510-B005CD1ECBC4}"/>
              </a:ext>
            </a:extLst>
          </p:cNvPr>
          <p:cNvSpPr txBox="1">
            <a:spLocks noGrp="1"/>
          </p:cNvSpPr>
          <p:nvPr>
            <p:ph idx="1"/>
          </p:nvPr>
        </p:nvSpPr>
        <p:spPr>
          <a:xfrm>
            <a:off x="838203" y="1825627"/>
            <a:ext cx="10515600" cy="4351336"/>
          </a:xfrm>
        </p:spPr>
        <p:txBody>
          <a:bodyPr/>
          <a:lstStyle/>
          <a:p>
            <a:pPr lvl="0"/>
            <a:r>
              <a:rPr lang="en-GB" sz="4800">
                <a:latin typeface="Bodoni MT" pitchFamily="18"/>
              </a:rPr>
              <a:t>ARE MARKED WITH THE SEAL OF THE HOLY SPIRIT</a:t>
            </a:r>
          </a:p>
          <a:p>
            <a:pPr lvl="0"/>
            <a:r>
              <a:rPr lang="en-GB" sz="4800">
                <a:latin typeface="Bodoni MT" pitchFamily="18"/>
              </a:rPr>
              <a:t>WHICH GIVES YOU REVELATION AND WISDOM TO KNOW GOD</a:t>
            </a:r>
          </a:p>
          <a:p>
            <a:pPr lvl="0"/>
            <a:r>
              <a:rPr lang="en-GB" sz="4800">
                <a:latin typeface="Bodoni MT" pitchFamily="18"/>
              </a:rPr>
              <a:t>AND POWER….YOU HAVE LOTS OF POWER.        LOTS.</a:t>
            </a:r>
          </a:p>
          <a:p>
            <a:pPr lvl="0"/>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BC517-4211-5CB4-ECA7-B40495F29436}"/>
              </a:ext>
            </a:extLst>
          </p:cNvPr>
          <p:cNvSpPr txBox="1">
            <a:spLocks noGrp="1"/>
          </p:cNvSpPr>
          <p:nvPr>
            <p:ph type="title"/>
          </p:nvPr>
        </p:nvSpPr>
        <p:spPr>
          <a:xfrm>
            <a:off x="1017306" y="358216"/>
            <a:ext cx="10515600" cy="5599520"/>
          </a:xfrm>
        </p:spPr>
        <p:txBody>
          <a:bodyPr/>
          <a:lstStyle/>
          <a:p>
            <a:pPr lvl="0"/>
            <a:r>
              <a:rPr lang="en-GB">
                <a:latin typeface="Bodoni MT" pitchFamily="18"/>
              </a:rPr>
              <a:t>THE HARDWARE HAS CHANGED:</a:t>
            </a:r>
            <a:br>
              <a:rPr lang="en-GB">
                <a:latin typeface="Bodoni MT" pitchFamily="18"/>
              </a:rPr>
            </a:br>
            <a:br>
              <a:rPr lang="en-GB">
                <a:latin typeface="Bodoni MT" pitchFamily="18"/>
              </a:rPr>
            </a:br>
            <a:r>
              <a:rPr lang="en-GB">
                <a:latin typeface="Bodoni MT" pitchFamily="18"/>
              </a:rPr>
              <a:t>THE SOFTWARE IS NO LONGER RELEVANT</a:t>
            </a:r>
            <a:br>
              <a:rPr lang="en-GB">
                <a:latin typeface="Bodoni MT" pitchFamily="18"/>
              </a:rPr>
            </a:br>
            <a:br>
              <a:rPr lang="en-GB">
                <a:latin typeface="Bodoni MT" pitchFamily="18"/>
              </a:rPr>
            </a:br>
            <a:r>
              <a:rPr lang="en-GB">
                <a:latin typeface="Bodoni MT" pitchFamily="18"/>
              </a:rPr>
              <a:t>(Sunny Daniels, earlier this year)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59710-3EA5-BA93-B695-1274DE2217B2}"/>
              </a:ext>
            </a:extLst>
          </p:cNvPr>
          <p:cNvSpPr txBox="1">
            <a:spLocks noGrp="1"/>
          </p:cNvSpPr>
          <p:nvPr>
            <p:ph type="title"/>
          </p:nvPr>
        </p:nvSpPr>
        <p:spPr>
          <a:xfrm>
            <a:off x="838203" y="365129"/>
            <a:ext cx="10515600" cy="5762301"/>
          </a:xfrm>
        </p:spPr>
        <p:txBody>
          <a:bodyPr anchor="b" anchorCtr="1"/>
          <a:lstStyle/>
          <a:p>
            <a:pPr lvl="0" algn="ctr"/>
            <a:r>
              <a:rPr lang="en-GB" sz="7200">
                <a:latin typeface="Bodoni MT" pitchFamily="18"/>
              </a:rPr>
              <a:t>What</a:t>
            </a:r>
            <a:r>
              <a:rPr lang="en-GB" sz="8000">
                <a:latin typeface="Bodoni MT" pitchFamily="18"/>
              </a:rPr>
              <a:t> would Jesus 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30FF4-C438-260D-EE60-C059FE20F029}"/>
              </a:ext>
            </a:extLst>
          </p:cNvPr>
          <p:cNvSpPr txBox="1">
            <a:spLocks noGrp="1"/>
          </p:cNvSpPr>
          <p:nvPr>
            <p:ph type="title"/>
          </p:nvPr>
        </p:nvSpPr>
        <p:spPr>
          <a:xfrm>
            <a:off x="838203" y="365129"/>
            <a:ext cx="10515600" cy="153344"/>
          </a:xfrm>
        </p:spPr>
        <p:txBody>
          <a:bodyPr/>
          <a:lstStyle/>
          <a:p>
            <a:endParaRPr lang="en-US"/>
          </a:p>
        </p:txBody>
      </p:sp>
      <p:sp>
        <p:nvSpPr>
          <p:cNvPr id="3" name="Content Placeholder 2">
            <a:extLst>
              <a:ext uri="{FF2B5EF4-FFF2-40B4-BE49-F238E27FC236}">
                <a16:creationId xmlns:a16="http://schemas.microsoft.com/office/drawing/2014/main" id="{3F573DB9-6599-2012-9616-2DCD5D84A8A0}"/>
              </a:ext>
            </a:extLst>
          </p:cNvPr>
          <p:cNvSpPr txBox="1">
            <a:spLocks noGrp="1"/>
          </p:cNvSpPr>
          <p:nvPr>
            <p:ph idx="1"/>
          </p:nvPr>
        </p:nvSpPr>
        <p:spPr>
          <a:xfrm>
            <a:off x="838203" y="631594"/>
            <a:ext cx="10515600" cy="5545369"/>
          </a:xfrm>
        </p:spPr>
        <p:txBody>
          <a:bodyPr/>
          <a:lstStyle/>
          <a:p>
            <a:pPr lvl="0"/>
            <a:r>
              <a:rPr lang="en-GB" sz="5400">
                <a:latin typeface="Bodoni MT" pitchFamily="18"/>
              </a:rPr>
              <a:t>Singing together</a:t>
            </a:r>
          </a:p>
          <a:p>
            <a:pPr lvl="1"/>
            <a:r>
              <a:rPr lang="en-GB" sz="5000">
                <a:latin typeface="Bodoni MT" pitchFamily="18"/>
              </a:rPr>
              <a:t>Singing alone</a:t>
            </a:r>
          </a:p>
          <a:p>
            <a:pPr lvl="2"/>
            <a:r>
              <a:rPr lang="en-GB" sz="4600">
                <a:latin typeface="Bodoni MT" pitchFamily="18"/>
              </a:rPr>
              <a:t>Being thankful</a:t>
            </a:r>
          </a:p>
          <a:p>
            <a:pPr lvl="3"/>
            <a:r>
              <a:rPr lang="en-GB" sz="4400">
                <a:latin typeface="Bodoni MT" pitchFamily="18"/>
              </a:rPr>
              <a:t>Heart attitude</a:t>
            </a:r>
          </a:p>
          <a:p>
            <a:pPr lvl="4"/>
            <a:r>
              <a:rPr lang="en-GB" sz="4400">
                <a:latin typeface="Bodoni MT" pitchFamily="18"/>
              </a:rPr>
              <a:t>Elevate others, placing                   ourselves lower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4FA31-5ED8-ADC0-C907-14483FAA58B2}"/>
              </a:ext>
            </a:extLst>
          </p:cNvPr>
          <p:cNvSpPr txBox="1">
            <a:spLocks noGrp="1"/>
          </p:cNvSpPr>
          <p:nvPr>
            <p:ph type="title"/>
          </p:nvPr>
        </p:nvSpPr>
        <p:spPr>
          <a:xfrm>
            <a:off x="838203" y="365129"/>
            <a:ext cx="10515600" cy="509521"/>
          </a:xfrm>
        </p:spPr>
        <p:txBody>
          <a:bodyPr/>
          <a:lstStyle/>
          <a:p>
            <a:pPr lvl="0"/>
            <a:r>
              <a:rPr lang="en-GB" sz="3600" i="1">
                <a:latin typeface="Arial Black" pitchFamily="34"/>
              </a:rPr>
              <a:t>Ephesians 5 15 - 18</a:t>
            </a:r>
          </a:p>
        </p:txBody>
      </p:sp>
      <p:sp>
        <p:nvSpPr>
          <p:cNvPr id="3" name="Content Placeholder 2">
            <a:extLst>
              <a:ext uri="{FF2B5EF4-FFF2-40B4-BE49-F238E27FC236}">
                <a16:creationId xmlns:a16="http://schemas.microsoft.com/office/drawing/2014/main" id="{AB57BEDA-51F1-7EEC-EA62-C2E779ACCC91}"/>
              </a:ext>
            </a:extLst>
          </p:cNvPr>
          <p:cNvSpPr txBox="1">
            <a:spLocks noGrp="1"/>
          </p:cNvSpPr>
          <p:nvPr>
            <p:ph idx="1"/>
          </p:nvPr>
        </p:nvSpPr>
        <p:spPr>
          <a:xfrm>
            <a:off x="838203" y="1212576"/>
            <a:ext cx="10515600" cy="4964387"/>
          </a:xfrm>
        </p:spPr>
        <p:txBody>
          <a:bodyPr>
            <a:noAutofit/>
          </a:bodyPr>
          <a:lstStyle/>
          <a:p>
            <a:pPr lvl="0"/>
            <a:r>
              <a:rPr lang="en-GB" sz="4000" u="sng">
                <a:latin typeface="Arial Black" pitchFamily="34"/>
                <a:cs typeface="Arial" pitchFamily="34"/>
              </a:rPr>
              <a:t>Be very careful</a:t>
            </a:r>
            <a:r>
              <a:rPr lang="en-GB" sz="4000">
                <a:latin typeface="Arial Black" pitchFamily="34"/>
                <a:cs typeface="Arial" pitchFamily="34"/>
              </a:rPr>
              <a:t>, then, how you live – not as unwise but as wise, making the most of every opportunity, because the days are evil. Therefore, </a:t>
            </a:r>
            <a:r>
              <a:rPr lang="en-GB" sz="4000" u="sng">
                <a:latin typeface="Arial Black" pitchFamily="34"/>
                <a:cs typeface="Arial" pitchFamily="34"/>
              </a:rPr>
              <a:t>do not be foolish</a:t>
            </a:r>
            <a:r>
              <a:rPr lang="en-GB" sz="4000">
                <a:latin typeface="Arial Black" pitchFamily="34"/>
                <a:cs typeface="Arial" pitchFamily="34"/>
              </a:rPr>
              <a:t>, but understand what the Lord’s will is. </a:t>
            </a:r>
            <a:r>
              <a:rPr lang="en-GB" sz="4000" u="sng">
                <a:latin typeface="Arial Black" pitchFamily="34"/>
                <a:cs typeface="Arial" pitchFamily="34"/>
              </a:rPr>
              <a:t>Do not get drunk </a:t>
            </a:r>
            <a:r>
              <a:rPr lang="en-GB" sz="4000">
                <a:latin typeface="Arial Black" pitchFamily="34"/>
                <a:cs typeface="Arial" pitchFamily="34"/>
              </a:rPr>
              <a:t>on wine, which leads to debauchery.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7222E-B013-780B-D466-8DA4729CA153}"/>
              </a:ext>
            </a:extLst>
          </p:cNvPr>
          <p:cNvSpPr txBox="1">
            <a:spLocks noGrp="1"/>
          </p:cNvSpPr>
          <p:nvPr>
            <p:ph type="title"/>
          </p:nvPr>
        </p:nvSpPr>
        <p:spPr>
          <a:xfrm>
            <a:off x="838203" y="365129"/>
            <a:ext cx="10515600" cy="671818"/>
          </a:xfrm>
        </p:spPr>
        <p:txBody>
          <a:bodyPr/>
          <a:lstStyle/>
          <a:p>
            <a:pPr lvl="0"/>
            <a:r>
              <a:rPr lang="en-GB" sz="4000">
                <a:solidFill>
                  <a:srgbClr val="FF0000"/>
                </a:solidFill>
                <a:latin typeface="Arial Black" pitchFamily="34"/>
              </a:rPr>
              <a:t>Things I should not do!!</a:t>
            </a:r>
          </a:p>
        </p:txBody>
      </p:sp>
      <p:pic>
        <p:nvPicPr>
          <p:cNvPr id="3" name="Content Placeholder 2">
            <a:extLst>
              <a:ext uri="{FF2B5EF4-FFF2-40B4-BE49-F238E27FC236}">
                <a16:creationId xmlns:a16="http://schemas.microsoft.com/office/drawing/2014/main" id="{06B320CD-5803-E004-E888-55AE80844EAC}"/>
              </a:ext>
            </a:extLst>
          </p:cNvPr>
          <p:cNvPicPr>
            <a:picLocks noGrp="1" noChangeAspect="1"/>
          </p:cNvPicPr>
          <p:nvPr>
            <p:ph idx="1"/>
          </p:nvPr>
        </p:nvPicPr>
        <p:blipFill>
          <a:blip r:embed="rId2"/>
          <a:srcRect/>
          <a:stretch>
            <a:fillRect/>
          </a:stretch>
        </p:blipFill>
        <p:spPr>
          <a:xfrm>
            <a:off x="1462290" y="1244598"/>
            <a:ext cx="9267416" cy="4932365"/>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08853-FB38-EDF2-9603-14422AC7D769}"/>
              </a:ext>
            </a:extLst>
          </p:cNvPr>
          <p:cNvSpPr txBox="1">
            <a:spLocks noGrp="1"/>
          </p:cNvSpPr>
          <p:nvPr>
            <p:ph type="title"/>
          </p:nvPr>
        </p:nvSpPr>
        <p:spPr>
          <a:xfrm>
            <a:off x="839784" y="365129"/>
            <a:ext cx="10515600" cy="700101"/>
          </a:xfrm>
        </p:spPr>
        <p:txBody>
          <a:bodyPr/>
          <a:lstStyle/>
          <a:p>
            <a:pPr lvl="0"/>
            <a:r>
              <a:rPr lang="en-GB"/>
              <a:t>David reminded us from Eph 5 1 -14</a:t>
            </a:r>
          </a:p>
        </p:txBody>
      </p:sp>
      <p:sp>
        <p:nvSpPr>
          <p:cNvPr id="3" name="Text Placeholder 2">
            <a:extLst>
              <a:ext uri="{FF2B5EF4-FFF2-40B4-BE49-F238E27FC236}">
                <a16:creationId xmlns:a16="http://schemas.microsoft.com/office/drawing/2014/main" id="{6E3A9802-3ADB-18E4-F3DB-C9BD1D2DAB07}"/>
              </a:ext>
            </a:extLst>
          </p:cNvPr>
          <p:cNvSpPr txBox="1">
            <a:spLocks noGrp="1"/>
          </p:cNvSpPr>
          <p:nvPr>
            <p:ph type="body" idx="1"/>
          </p:nvPr>
        </p:nvSpPr>
        <p:spPr>
          <a:xfrm>
            <a:off x="839784" y="1065230"/>
            <a:ext cx="5157782" cy="527901"/>
          </a:xfrm>
        </p:spPr>
        <p:txBody>
          <a:bodyPr>
            <a:noAutofit/>
          </a:bodyPr>
          <a:lstStyle/>
          <a:p>
            <a:pPr lvl="0"/>
            <a:r>
              <a:rPr lang="en-GB" sz="3600">
                <a:latin typeface="Arial Black" pitchFamily="34"/>
              </a:rPr>
              <a:t>Take off</a:t>
            </a:r>
          </a:p>
        </p:txBody>
      </p:sp>
      <p:sp>
        <p:nvSpPr>
          <p:cNvPr id="4" name="Text Placeholder 4">
            <a:extLst>
              <a:ext uri="{FF2B5EF4-FFF2-40B4-BE49-F238E27FC236}">
                <a16:creationId xmlns:a16="http://schemas.microsoft.com/office/drawing/2014/main" id="{533CBC68-09FE-8C0D-DE7D-15A3B6D64816}"/>
              </a:ext>
            </a:extLst>
          </p:cNvPr>
          <p:cNvSpPr txBox="1">
            <a:spLocks noGrp="1"/>
          </p:cNvSpPr>
          <p:nvPr>
            <p:ph type="body" idx="3"/>
          </p:nvPr>
        </p:nvSpPr>
        <p:spPr>
          <a:xfrm>
            <a:off x="6172200" y="1065230"/>
            <a:ext cx="5183184" cy="527901"/>
          </a:xfrm>
        </p:spPr>
        <p:txBody>
          <a:bodyPr>
            <a:noAutofit/>
          </a:bodyPr>
          <a:lstStyle/>
          <a:p>
            <a:pPr lvl="0"/>
            <a:r>
              <a:rPr lang="en-GB" sz="3600">
                <a:latin typeface="Arial Black" pitchFamily="34"/>
              </a:rPr>
              <a:t>Put on</a:t>
            </a:r>
          </a:p>
        </p:txBody>
      </p:sp>
      <p:sp>
        <p:nvSpPr>
          <p:cNvPr id="5" name="Content Placeholder 3">
            <a:extLst>
              <a:ext uri="{FF2B5EF4-FFF2-40B4-BE49-F238E27FC236}">
                <a16:creationId xmlns:a16="http://schemas.microsoft.com/office/drawing/2014/main" id="{9EF07B60-24BD-EF5F-45B2-19BAD064FD28}"/>
              </a:ext>
            </a:extLst>
          </p:cNvPr>
          <p:cNvSpPr txBox="1">
            <a:spLocks noGrp="1"/>
          </p:cNvSpPr>
          <p:nvPr>
            <p:ph idx="2"/>
          </p:nvPr>
        </p:nvSpPr>
        <p:spPr>
          <a:xfrm>
            <a:off x="839784" y="1593131"/>
            <a:ext cx="5157782" cy="4596533"/>
          </a:xfrm>
        </p:spPr>
        <p:txBody>
          <a:bodyPr/>
          <a:lstStyle/>
          <a:p>
            <a:pPr lvl="0"/>
            <a:r>
              <a:rPr lang="en-GB" sz="3600"/>
              <a:t>LIES</a:t>
            </a:r>
          </a:p>
          <a:p>
            <a:pPr lvl="0"/>
            <a:r>
              <a:rPr lang="en-GB" sz="3600"/>
              <a:t>ANGER</a:t>
            </a:r>
          </a:p>
          <a:p>
            <a:pPr lvl="0"/>
            <a:r>
              <a:rPr lang="en-GB" sz="3600"/>
              <a:t>THEFT</a:t>
            </a:r>
          </a:p>
          <a:p>
            <a:pPr lvl="0"/>
            <a:r>
              <a:rPr lang="en-GB" sz="3600"/>
              <a:t>GOSSIP</a:t>
            </a:r>
          </a:p>
          <a:p>
            <a:pPr lvl="0"/>
            <a:r>
              <a:rPr lang="en-GB" sz="3600"/>
              <a:t>REVENGE</a:t>
            </a:r>
          </a:p>
          <a:p>
            <a:pPr lvl="0"/>
            <a:r>
              <a:rPr lang="en-GB" sz="3600"/>
              <a:t>PROMISCUITY</a:t>
            </a:r>
          </a:p>
          <a:p>
            <a:pPr lvl="0"/>
            <a:r>
              <a:rPr lang="en-GB" sz="3600"/>
              <a:t>DRUNKENNESS</a:t>
            </a:r>
          </a:p>
        </p:txBody>
      </p:sp>
      <p:sp>
        <p:nvSpPr>
          <p:cNvPr id="6" name="Content Placeholder 5">
            <a:extLst>
              <a:ext uri="{FF2B5EF4-FFF2-40B4-BE49-F238E27FC236}">
                <a16:creationId xmlns:a16="http://schemas.microsoft.com/office/drawing/2014/main" id="{2107BAEA-880B-B7C6-A094-83FDDA0B44DF}"/>
              </a:ext>
            </a:extLst>
          </p:cNvPr>
          <p:cNvSpPr txBox="1">
            <a:spLocks noGrp="1"/>
          </p:cNvSpPr>
          <p:nvPr>
            <p:ph idx="4"/>
          </p:nvPr>
        </p:nvSpPr>
        <p:spPr>
          <a:xfrm>
            <a:off x="6172200" y="1593131"/>
            <a:ext cx="5183184" cy="4798240"/>
          </a:xfrm>
        </p:spPr>
        <p:txBody>
          <a:bodyPr>
            <a:noAutofit/>
          </a:bodyPr>
          <a:lstStyle/>
          <a:p>
            <a:pPr lvl="0"/>
            <a:r>
              <a:rPr lang="en-GB" sz="3600"/>
              <a:t>TRUTH</a:t>
            </a:r>
          </a:p>
          <a:p>
            <a:pPr lvl="0"/>
            <a:r>
              <a:rPr lang="en-GB" sz="3600"/>
              <a:t>PEACE</a:t>
            </a:r>
          </a:p>
          <a:p>
            <a:pPr lvl="0"/>
            <a:r>
              <a:rPr lang="en-GB" sz="3600"/>
              <a:t>GENEROSITY</a:t>
            </a:r>
          </a:p>
          <a:p>
            <a:pPr lvl="0"/>
            <a:r>
              <a:rPr lang="en-GB" sz="3600"/>
              <a:t>ENCOURAGEMENT</a:t>
            </a:r>
          </a:p>
          <a:p>
            <a:pPr lvl="0"/>
            <a:r>
              <a:rPr lang="en-GB" sz="3600"/>
              <a:t>FORGIVENESS</a:t>
            </a:r>
          </a:p>
          <a:p>
            <a:pPr lvl="0"/>
            <a:r>
              <a:rPr lang="en-GB" sz="3600"/>
              <a:t>SELF CONTROL</a:t>
            </a:r>
          </a:p>
          <a:p>
            <a:pPr lvl="0"/>
            <a:r>
              <a:rPr lang="en-GB" sz="3600"/>
              <a:t>INFLUENCE OF GOD’S SPIRIT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F912C-6FF9-A30B-DC3B-952FEA0F6116}"/>
              </a:ext>
            </a:extLst>
          </p:cNvPr>
          <p:cNvSpPr txBox="1">
            <a:spLocks noGrp="1"/>
          </p:cNvSpPr>
          <p:nvPr>
            <p:ph type="title"/>
          </p:nvPr>
        </p:nvSpPr>
        <p:spPr>
          <a:xfrm>
            <a:off x="838203" y="365129"/>
            <a:ext cx="10515600" cy="5479496"/>
          </a:xfrm>
        </p:spPr>
        <p:txBody>
          <a:bodyPr/>
          <a:lstStyle/>
          <a:p>
            <a:pPr lvl="0"/>
            <a:r>
              <a:rPr lang="en-GB">
                <a:latin typeface="Arial Black" pitchFamily="34"/>
              </a:rPr>
              <a:t>… BUT, </a:t>
            </a:r>
            <a:r>
              <a:rPr lang="en-GB" sz="5400">
                <a:latin typeface="Arial Black" pitchFamily="34"/>
              </a:rPr>
              <a:t>HOW</a:t>
            </a:r>
            <a:r>
              <a:rPr lang="en-GB">
                <a:latin typeface="Arial Black" pitchFamily="34"/>
              </a:rPr>
              <a:t> DO WE DO THIS?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205EF-7AB6-6190-E786-E6AC2F6C1BFD}"/>
              </a:ext>
            </a:extLst>
          </p:cNvPr>
          <p:cNvSpPr txBox="1">
            <a:spLocks noGrp="1"/>
          </p:cNvSpPr>
          <p:nvPr>
            <p:ph type="title"/>
          </p:nvPr>
        </p:nvSpPr>
        <p:spPr>
          <a:xfrm>
            <a:off x="838203" y="365129"/>
            <a:ext cx="10515600" cy="700101"/>
          </a:xfrm>
        </p:spPr>
        <p:txBody>
          <a:bodyPr/>
          <a:lstStyle/>
          <a:p>
            <a:pPr lvl="0"/>
            <a:r>
              <a:rPr lang="en-GB" sz="4000">
                <a:latin typeface="Bodoni MT" pitchFamily="18"/>
              </a:rPr>
              <a:t>Ephesians 5 v 18(b) - 21</a:t>
            </a:r>
          </a:p>
        </p:txBody>
      </p:sp>
      <p:sp>
        <p:nvSpPr>
          <p:cNvPr id="3" name="Content Placeholder 2">
            <a:extLst>
              <a:ext uri="{FF2B5EF4-FFF2-40B4-BE49-F238E27FC236}">
                <a16:creationId xmlns:a16="http://schemas.microsoft.com/office/drawing/2014/main" id="{3BC199A6-88D3-EF31-3C59-7DBBCA833379}"/>
              </a:ext>
            </a:extLst>
          </p:cNvPr>
          <p:cNvSpPr txBox="1">
            <a:spLocks noGrp="1"/>
          </p:cNvSpPr>
          <p:nvPr>
            <p:ph idx="1"/>
          </p:nvPr>
        </p:nvSpPr>
        <p:spPr>
          <a:xfrm>
            <a:off x="838203" y="1065230"/>
            <a:ext cx="10515600" cy="5722068"/>
          </a:xfrm>
        </p:spPr>
        <p:txBody>
          <a:bodyPr/>
          <a:lstStyle/>
          <a:p>
            <a:pPr lvl="0">
              <a:lnSpc>
                <a:spcPct val="80000"/>
              </a:lnSpc>
            </a:pPr>
            <a:r>
              <a:rPr lang="en-GB" sz="4800">
                <a:latin typeface="Bodoni MT" pitchFamily="18"/>
              </a:rPr>
              <a:t>Instead, be filled with the Spirit. Speak to one another in psalms, hymns and spiritual songs. Sing and make music in your heart to the Lord, always giving thanks to God the Father for everything, in the name of our Lord Jesus Christ. </a:t>
            </a:r>
          </a:p>
          <a:p>
            <a:pPr lvl="0">
              <a:lnSpc>
                <a:spcPct val="80000"/>
              </a:lnSpc>
            </a:pPr>
            <a:r>
              <a:rPr lang="en-GB" sz="4800">
                <a:latin typeface="Bodoni MT" pitchFamily="18"/>
              </a:rPr>
              <a:t>Submit to one another out of reverence to Christ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A8E86-70D4-94C2-02CC-58AF49ECD662}"/>
              </a:ext>
            </a:extLst>
          </p:cNvPr>
          <p:cNvSpPr txBox="1">
            <a:spLocks noGrp="1"/>
          </p:cNvSpPr>
          <p:nvPr>
            <p:ph type="title"/>
          </p:nvPr>
        </p:nvSpPr>
        <p:spPr>
          <a:xfrm>
            <a:off x="838203" y="365129"/>
            <a:ext cx="10515600" cy="5300383"/>
          </a:xfrm>
        </p:spPr>
        <p:txBody>
          <a:bodyPr anchorCtr="1"/>
          <a:lstStyle/>
          <a:p>
            <a:pPr lvl="0" algn="ctr"/>
            <a:r>
              <a:rPr lang="en-GB" sz="9600">
                <a:latin typeface="Bodoni MT" pitchFamily="18"/>
              </a:rPr>
              <a:t>I N S T E A 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8AAE9-2F06-4A22-17C7-937A64D86C2F}"/>
              </a:ext>
            </a:extLst>
          </p:cNvPr>
          <p:cNvSpPr txBox="1">
            <a:spLocks noGrp="1"/>
          </p:cNvSpPr>
          <p:nvPr>
            <p:ph type="title"/>
          </p:nvPr>
        </p:nvSpPr>
        <p:spPr>
          <a:xfrm>
            <a:off x="838203" y="365129"/>
            <a:ext cx="10515600" cy="1325559"/>
          </a:xfrm>
        </p:spPr>
        <p:txBody>
          <a:bodyPr/>
          <a:lstStyle/>
          <a:p>
            <a:pPr lvl="0"/>
            <a:r>
              <a:rPr lang="en-GB" sz="6000">
                <a:latin typeface="Bodoni MT" pitchFamily="18"/>
              </a:rPr>
              <a:t>2 Corinthians 5 :17</a:t>
            </a:r>
          </a:p>
        </p:txBody>
      </p:sp>
      <p:sp>
        <p:nvSpPr>
          <p:cNvPr id="3" name="Content Placeholder 2">
            <a:extLst>
              <a:ext uri="{FF2B5EF4-FFF2-40B4-BE49-F238E27FC236}">
                <a16:creationId xmlns:a16="http://schemas.microsoft.com/office/drawing/2014/main" id="{28255665-E68A-E26D-3B2F-DE6F4C7F0C80}"/>
              </a:ext>
            </a:extLst>
          </p:cNvPr>
          <p:cNvSpPr txBox="1">
            <a:spLocks noGrp="1"/>
          </p:cNvSpPr>
          <p:nvPr>
            <p:ph idx="1"/>
          </p:nvPr>
        </p:nvSpPr>
        <p:spPr>
          <a:xfrm>
            <a:off x="838203" y="1825627"/>
            <a:ext cx="10515600" cy="4351336"/>
          </a:xfrm>
        </p:spPr>
        <p:txBody>
          <a:bodyPr/>
          <a:lstStyle/>
          <a:p>
            <a:pPr lvl="0"/>
            <a:r>
              <a:rPr lang="en-GB" sz="7200">
                <a:latin typeface="Bodoni MT" pitchFamily="18"/>
              </a:rPr>
              <a:t>Therefore, if anyone is in Christ, the new creation has come. The old has gone, the new is here.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364DB-FC0B-73A5-3569-F44EFA0E05BD}"/>
              </a:ext>
            </a:extLst>
          </p:cNvPr>
          <p:cNvSpPr txBox="1">
            <a:spLocks noGrp="1"/>
          </p:cNvSpPr>
          <p:nvPr>
            <p:ph type="title"/>
          </p:nvPr>
        </p:nvSpPr>
        <p:spPr>
          <a:xfrm>
            <a:off x="838203" y="365129"/>
            <a:ext cx="10515600" cy="1325559"/>
          </a:xfrm>
        </p:spPr>
        <p:txBody>
          <a:bodyPr/>
          <a:lstStyle/>
          <a:p>
            <a:pPr lvl="0"/>
            <a:r>
              <a:rPr lang="en-GB">
                <a:latin typeface="Bodoni MT" pitchFamily="18"/>
              </a:rPr>
              <a:t>Ephesians 1 v 13, 17, 19 - 20</a:t>
            </a:r>
          </a:p>
        </p:txBody>
      </p:sp>
      <p:sp>
        <p:nvSpPr>
          <p:cNvPr id="3" name="Content Placeholder 2">
            <a:extLst>
              <a:ext uri="{FF2B5EF4-FFF2-40B4-BE49-F238E27FC236}">
                <a16:creationId xmlns:a16="http://schemas.microsoft.com/office/drawing/2014/main" id="{5E104479-FC8A-4ECD-3C95-BC8E291C95D5}"/>
              </a:ext>
            </a:extLst>
          </p:cNvPr>
          <p:cNvSpPr txBox="1">
            <a:spLocks noGrp="1"/>
          </p:cNvSpPr>
          <p:nvPr>
            <p:ph idx="1"/>
          </p:nvPr>
        </p:nvSpPr>
        <p:spPr>
          <a:xfrm>
            <a:off x="838203" y="1404591"/>
            <a:ext cx="10515600" cy="5363852"/>
          </a:xfrm>
        </p:spPr>
        <p:txBody>
          <a:bodyPr>
            <a:noAutofit/>
          </a:bodyPr>
          <a:lstStyle/>
          <a:p>
            <a:pPr lvl="0"/>
            <a:r>
              <a:rPr lang="en-GB" sz="3200">
                <a:latin typeface="Bodoni MT" pitchFamily="18"/>
              </a:rPr>
              <a:t>And YOU ALSO were included in Christ when you heard the word of truth, the gospel of your salvation. Having believed, you were marked in Him with a seal, the promised Holy Spirit…</a:t>
            </a:r>
          </a:p>
          <a:p>
            <a:pPr lvl="0"/>
            <a:r>
              <a:rPr lang="en-GB" sz="3200">
                <a:latin typeface="Bodoni MT" pitchFamily="18"/>
              </a:rPr>
              <a:t>I keep asking that the God of our Lord Jesus Christ, the glorious Father, </a:t>
            </a:r>
            <a:r>
              <a:rPr lang="en-GB" sz="4000">
                <a:latin typeface="Bodoni MT" pitchFamily="18"/>
              </a:rPr>
              <a:t>may give you </a:t>
            </a:r>
            <a:r>
              <a:rPr lang="en-GB" sz="3200">
                <a:latin typeface="Bodoni MT" pitchFamily="18"/>
              </a:rPr>
              <a:t>the Spirit of wisdom and revelation, </a:t>
            </a:r>
            <a:r>
              <a:rPr lang="en-GB" sz="4000">
                <a:latin typeface="Bodoni MT" pitchFamily="18"/>
              </a:rPr>
              <a:t>that you may </a:t>
            </a:r>
            <a:r>
              <a:rPr lang="en-GB" sz="3200">
                <a:latin typeface="Bodoni MT" pitchFamily="18"/>
              </a:rPr>
              <a:t>know Him better</a:t>
            </a:r>
          </a:p>
          <a:p>
            <a:pPr lvl="0"/>
            <a:r>
              <a:rPr lang="en-GB" sz="3200">
                <a:latin typeface="Bodoni MT" pitchFamily="18"/>
              </a:rPr>
              <a:t>… and his incomparably great power </a:t>
            </a:r>
            <a:r>
              <a:rPr lang="en-GB" sz="4000">
                <a:latin typeface="Bodoni MT" pitchFamily="18"/>
              </a:rPr>
              <a:t>for us who believe, </a:t>
            </a:r>
            <a:r>
              <a:rPr lang="en-GB" sz="3200">
                <a:latin typeface="Bodoni MT" pitchFamily="18"/>
              </a:rPr>
              <a:t>which he exerted in Christ when he raised him from the dead…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400</Words>
  <Application>Microsoft Office PowerPoint</Application>
  <PresentationFormat>Widescreen</PresentationFormat>
  <Paragraphs>44</Paragraphs>
  <Slides>13</Slides>
  <Notes>0</Notes>
  <HiddenSlides>0</HiddenSlide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Ephesians 5 v 15 - 21</vt:lpstr>
      <vt:lpstr>Ephesians 5 15 - 18</vt:lpstr>
      <vt:lpstr>Things I should not do!!</vt:lpstr>
      <vt:lpstr>David reminded us from Eph 5 1 -14</vt:lpstr>
      <vt:lpstr>… BUT, HOW DO WE DO THIS? </vt:lpstr>
      <vt:lpstr>Ephesians 5 v 18(b) - 21</vt:lpstr>
      <vt:lpstr>I N S T E A D</vt:lpstr>
      <vt:lpstr>2 Corinthians 5 :17</vt:lpstr>
      <vt:lpstr>Ephesians 1 v 13, 17, 19 - 20</vt:lpstr>
      <vt:lpstr>YOU</vt:lpstr>
      <vt:lpstr>THE HARDWARE HAS CHANGED:  THE SOFTWARE IS NO LONGER RELEVANT  (Sunny Daniels, earlier this year)</vt:lpstr>
      <vt:lpstr>What would Jesus do?</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Ephesians 5 v 15 - 21</dc:title>
  <dc:creator>Ricky Cranefield</dc:creator>
  <cp:lastModifiedBy>Andy Acreman</cp:lastModifiedBy>
  <cp:revision>8</cp:revision>
  <cp:lastPrinted>2026-05-15T20:18:35Z</cp:lastPrinted>
  <dcterms:created xsi:type="dcterms:W3CDTF">2026-05-14T19:23:12Z</dcterms:created>
  <dcterms:modified xsi:type="dcterms:W3CDTF">2026-05-18T16:35:41Z</dcterms:modified>
</cp:coreProperties>
</file>